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8" r:id="rId4"/>
    <p:sldId id="269" r:id="rId5"/>
    <p:sldId id="270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9654-04A9-284A-8D47-7130F2FCE60E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0EAC-F980-354C-B611-9E2E9D97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10.0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3" y="1603084"/>
            <a:ext cx="8702655" cy="30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8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9880"/>
          </a:xfrm>
        </p:spPr>
        <p:txBody>
          <a:bodyPr>
            <a:normAutofit/>
          </a:bodyPr>
          <a:lstStyle/>
          <a:p>
            <a:r>
              <a:rPr lang="en-US" sz="3000" dirty="0"/>
              <a:t>The French and Indian War was fought between the </a:t>
            </a:r>
            <a:br>
              <a:rPr lang="en-US" sz="3000" dirty="0"/>
            </a:br>
            <a:r>
              <a:rPr lang="en-US" sz="3000" b="1" u="sng" dirty="0" smtClean="0">
                <a:solidFill>
                  <a:srgbClr val="FF0000"/>
                </a:solidFill>
              </a:rPr>
              <a:t>Colonists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&amp; </a:t>
            </a:r>
            <a:r>
              <a:rPr lang="en-US" sz="3000" b="1" u="sng" dirty="0" smtClean="0">
                <a:solidFill>
                  <a:srgbClr val="FF0000"/>
                </a:solidFill>
              </a:rPr>
              <a:t>the British </a:t>
            </a:r>
            <a:r>
              <a:rPr lang="en-US" sz="3000" dirty="0" smtClean="0"/>
              <a:t>VS</a:t>
            </a:r>
            <a:r>
              <a:rPr lang="en-US" sz="3000" dirty="0"/>
              <a:t>.  </a:t>
            </a:r>
            <a:r>
              <a:rPr lang="en-US" sz="3000" b="1" u="sng" dirty="0" smtClean="0">
                <a:solidFill>
                  <a:srgbClr val="FF0000"/>
                </a:solidFill>
              </a:rPr>
              <a:t>The French </a:t>
            </a:r>
            <a:r>
              <a:rPr lang="en-US" sz="3000" dirty="0" smtClean="0"/>
              <a:t>&amp; </a:t>
            </a:r>
            <a:r>
              <a:rPr lang="en-US" sz="3000" b="1" u="sng" dirty="0" smtClean="0">
                <a:solidFill>
                  <a:srgbClr val="FF0000"/>
                </a:solidFill>
              </a:rPr>
              <a:t>Native Americans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025978"/>
            <a:ext cx="6921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9880"/>
          </a:xfrm>
        </p:spPr>
        <p:txBody>
          <a:bodyPr>
            <a:normAutofit/>
          </a:bodyPr>
          <a:lstStyle/>
          <a:p>
            <a:r>
              <a:rPr lang="en-US" sz="3000" dirty="0"/>
              <a:t>The French and Indian War was </a:t>
            </a:r>
            <a:r>
              <a:rPr lang="en-US" sz="3000" dirty="0" smtClean="0"/>
              <a:t>caused by: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40" y="1821110"/>
            <a:ext cx="2785963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1.)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/>
            <a:r>
              <a:rPr lang="en-US" sz="3500" b="1" u="sng" dirty="0" smtClean="0">
                <a:solidFill>
                  <a:srgbClr val="FF0000"/>
                </a:solidFill>
              </a:rPr>
              <a:t>Land</a:t>
            </a:r>
            <a:r>
              <a:rPr lang="en-US" sz="35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Both France and Britain wanted control of the valuable </a:t>
            </a:r>
            <a:r>
              <a:rPr lang="en-US" sz="3500" b="1" u="sng" dirty="0" smtClean="0">
                <a:solidFill>
                  <a:srgbClr val="FF0000"/>
                </a:solidFill>
              </a:rPr>
              <a:t>Ohio River </a:t>
            </a:r>
            <a:r>
              <a:rPr lang="en-US" sz="3500" b="1" dirty="0" smtClean="0">
                <a:solidFill>
                  <a:srgbClr val="FF0000"/>
                </a:solidFill>
              </a:rPr>
              <a:t>Valley.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7853" y="1821110"/>
            <a:ext cx="3218623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2.)</a:t>
            </a:r>
          </a:p>
          <a:p>
            <a:pPr algn="ctr"/>
            <a:r>
              <a:rPr lang="en-US" sz="3500" b="1" u="sng" dirty="0" smtClean="0">
                <a:solidFill>
                  <a:srgbClr val="FF0000"/>
                </a:solidFill>
              </a:rPr>
              <a:t>People</a:t>
            </a:r>
            <a:r>
              <a:rPr lang="en-US" sz="35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British </a:t>
            </a:r>
            <a:r>
              <a:rPr lang="en-US" sz="3500" b="1" u="sng" dirty="0" smtClean="0">
                <a:solidFill>
                  <a:srgbClr val="FF0000"/>
                </a:solidFill>
              </a:rPr>
              <a:t>colonists</a:t>
            </a:r>
            <a:r>
              <a:rPr lang="en-US" sz="3500" b="1" dirty="0" smtClean="0">
                <a:solidFill>
                  <a:srgbClr val="FF0000"/>
                </a:solidFill>
              </a:rPr>
              <a:t> moved into region, which disrupted </a:t>
            </a:r>
            <a:r>
              <a:rPr lang="en-US" sz="3500" b="1" u="sng" dirty="0" smtClean="0">
                <a:solidFill>
                  <a:srgbClr val="FF0000"/>
                </a:solidFill>
              </a:rPr>
              <a:t>trade</a:t>
            </a:r>
            <a:r>
              <a:rPr lang="en-US" sz="3500" b="1" dirty="0" smtClean="0">
                <a:solidFill>
                  <a:srgbClr val="FF0000"/>
                </a:solidFill>
              </a:rPr>
              <a:t> between Natives &amp; French.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356" y="1821110"/>
            <a:ext cx="2752674" cy="48934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3.)</a:t>
            </a:r>
          </a:p>
          <a:p>
            <a:pPr algn="ctr"/>
            <a:r>
              <a:rPr lang="en-US" sz="3500" b="1" u="sng" dirty="0" smtClean="0">
                <a:solidFill>
                  <a:srgbClr val="FF0000"/>
                </a:solidFill>
              </a:rPr>
              <a:t>Conflict</a:t>
            </a:r>
            <a:r>
              <a:rPr lang="en-US" sz="35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The </a:t>
            </a:r>
            <a:r>
              <a:rPr lang="en-US" sz="3500" b="1" u="sng" dirty="0" smtClean="0">
                <a:solidFill>
                  <a:srgbClr val="FF0000"/>
                </a:solidFill>
              </a:rPr>
              <a:t>war</a:t>
            </a:r>
            <a:r>
              <a:rPr lang="en-US" sz="3500" b="1" dirty="0" smtClean="0">
                <a:solidFill>
                  <a:srgbClr val="FF0000"/>
                </a:solidFill>
              </a:rPr>
              <a:t> in the </a:t>
            </a:r>
            <a:r>
              <a:rPr lang="en-US" sz="3500" b="1" u="sng" dirty="0" smtClean="0">
                <a:solidFill>
                  <a:srgbClr val="FF0000"/>
                </a:solidFill>
              </a:rPr>
              <a:t>Americas</a:t>
            </a:r>
            <a:r>
              <a:rPr lang="en-US" sz="3500" b="1" dirty="0" smtClean="0">
                <a:solidFill>
                  <a:srgbClr val="FF0000"/>
                </a:solidFill>
              </a:rPr>
              <a:t> is just one of several </a:t>
            </a:r>
            <a:r>
              <a:rPr lang="en-US" sz="3500" b="1" u="sng" dirty="0" smtClean="0">
                <a:solidFill>
                  <a:srgbClr val="FF0000"/>
                </a:solidFill>
              </a:rPr>
              <a:t>wars</a:t>
            </a:r>
            <a:r>
              <a:rPr lang="en-US" sz="3500" b="1" dirty="0" smtClean="0">
                <a:solidFill>
                  <a:srgbClr val="FF0000"/>
                </a:solidFill>
              </a:rPr>
              <a:t> between France &amp; Britain.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1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5 at 10.3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364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#1: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275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The Treaty of </a:t>
            </a:r>
            <a:r>
              <a:rPr lang="en-US" sz="6000" b="1" u="sng" dirty="0" smtClean="0">
                <a:solidFill>
                  <a:srgbClr val="FFFF00"/>
                </a:solidFill>
                <a:latin typeface="Adventure"/>
                <a:cs typeface="Adventure"/>
              </a:rPr>
              <a:t>Paris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 (</a:t>
            </a:r>
            <a:r>
              <a:rPr lang="en-US" sz="6000" b="1" u="sng" dirty="0" smtClean="0">
                <a:solidFill>
                  <a:srgbClr val="FFFF00"/>
                </a:solidFill>
                <a:latin typeface="Adventure"/>
                <a:cs typeface="Adventure"/>
              </a:rPr>
              <a:t>1763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)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Ends the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War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France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relinquishes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all land in North America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Everything east of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Mississippi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River now belongs to Britain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Natives lose their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ally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and trading </a:t>
            </a:r>
            <a:r>
              <a:rPr lang="en-US" sz="22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partner</a:t>
            </a:r>
            <a:endParaRPr lang="en-US" sz="2200" b="1" u="sng" dirty="0">
              <a:solidFill>
                <a:schemeClr val="bg1"/>
              </a:solidFill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28057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#2: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The </a:t>
            </a:r>
            <a:r>
              <a:rPr lang="en-US" sz="6000" b="1" u="sng" dirty="0" smtClean="0">
                <a:solidFill>
                  <a:schemeClr val="bg1"/>
                </a:solidFill>
                <a:latin typeface="Adventure"/>
                <a:cs typeface="Adventure"/>
              </a:rPr>
              <a:t>Proclamation</a:t>
            </a:r>
            <a:r>
              <a:rPr lang="en-US" sz="6000" b="1" dirty="0" smtClean="0">
                <a:solidFill>
                  <a:schemeClr val="bg1"/>
                </a:solidFill>
                <a:latin typeface="Adventure"/>
                <a:cs typeface="Adventure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of 1763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306" y="1417638"/>
            <a:ext cx="2883753" cy="50376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645" y="1977156"/>
            <a:ext cx="5461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000" b="1" u="sng" dirty="0" smtClean="0">
                <a:latin typeface="Charter Black"/>
                <a:cs typeface="Charter Black"/>
              </a:rPr>
              <a:t>Colonists</a:t>
            </a:r>
            <a:r>
              <a:rPr lang="en-US" sz="2000" b="1" dirty="0" smtClean="0"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are not allowed to move west of the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Appalachian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Mountains.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endParaRPr lang="en-US" sz="2000" b="1" u="sng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Britain fears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sparking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another war with the natives (a big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no-no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after just spending a lot of resources to fight a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war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).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endParaRPr lang="en-US" sz="2000" b="1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Colonists are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furious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they cannot move west into the </a:t>
            </a:r>
            <a:r>
              <a:rPr lang="en-US" sz="2000" b="1" u="sng" dirty="0" smtClean="0">
                <a:solidFill>
                  <a:srgbClr val="000000"/>
                </a:solidFill>
                <a:latin typeface="Charter Black"/>
                <a:cs typeface="Charter Black"/>
              </a:rPr>
              <a:t>land</a:t>
            </a:r>
            <a:r>
              <a:rPr lang="en-US" sz="2000" b="1" dirty="0" smtClean="0">
                <a:solidFill>
                  <a:srgbClr val="000000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they just fought for.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84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768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#3: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DEBT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202" y="1934823"/>
            <a:ext cx="4185355" cy="447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Great Britain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is saddled with a huge war debt from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fighting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the F&amp;I War (paying for weapons and soldiers is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expensive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!)</a:t>
            </a:r>
            <a:endParaRPr lang="en-US" sz="2200" b="1" u="sng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endParaRPr lang="en-US" sz="2200" b="1" dirty="0">
              <a:solidFill>
                <a:schemeClr val="bg1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British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Parliament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begins </a:t>
            </a:r>
            <a:r>
              <a:rPr lang="en-US" sz="2200" b="1" u="sng" dirty="0" smtClean="0">
                <a:solidFill>
                  <a:srgbClr val="FFFF00"/>
                </a:solidFill>
                <a:latin typeface="Charter Black"/>
                <a:cs typeface="Charter Black"/>
              </a:rPr>
              <a:t>taxing</a:t>
            </a:r>
            <a:r>
              <a:rPr lang="en-US" sz="22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colonies to repay the debt incurred.</a:t>
            </a:r>
            <a:endParaRPr lang="en-US" sz="2200" dirty="0"/>
          </a:p>
        </p:txBody>
      </p:sp>
      <p:pic>
        <p:nvPicPr>
          <p:cNvPr id="3" name="Picture 2" descr="debt-clipart-debt-clip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4" y="437276"/>
            <a:ext cx="4760273" cy="64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802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</a:rPr>
              <a:t>Effect #4: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888" y="437276"/>
            <a:ext cx="938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COLONISTS </a:t>
            </a:r>
            <a:r>
              <a:rPr lang="en-US" sz="6000" b="1" u="sng" dirty="0" smtClean="0">
                <a:solidFill>
                  <a:srgbClr val="FFFFFF"/>
                </a:solidFill>
                <a:latin typeface="Adventure"/>
                <a:cs typeface="Adventure"/>
              </a:rPr>
              <a:t>UNITE</a:t>
            </a:r>
            <a:r>
              <a:rPr lang="en-US" sz="6000" b="1" dirty="0" smtClean="0">
                <a:solidFill>
                  <a:srgbClr val="FFFFFF"/>
                </a:solidFill>
                <a:latin typeface="Adventure"/>
                <a:cs typeface="Adventure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Adventure"/>
                <a:cs typeface="Adventure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757" y="1992868"/>
            <a:ext cx="392998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- At outset of F&amp;I War, </a:t>
            </a:r>
            <a:r>
              <a:rPr lang="en-US" sz="2000" b="1" u="sng" dirty="0" smtClean="0">
                <a:solidFill>
                  <a:schemeClr val="bg1"/>
                </a:solidFill>
                <a:latin typeface="Charter Black"/>
                <a:cs typeface="Charter Black"/>
              </a:rPr>
              <a:t>Ben Franklin</a:t>
            </a:r>
            <a:r>
              <a:rPr lang="en-US" sz="2000" b="1" dirty="0" smtClean="0">
                <a:solidFill>
                  <a:schemeClr val="bg1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leads Albany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Congress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to unite colonists to “Join, or Die” against the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French</a:t>
            </a:r>
          </a:p>
          <a:p>
            <a:pPr algn="ctr">
              <a:lnSpc>
                <a:spcPct val="130000"/>
              </a:lnSpc>
            </a:pPr>
            <a:endParaRPr lang="en-US" sz="2000" b="1" dirty="0">
              <a:solidFill>
                <a:srgbClr val="FFFF00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Colonists learn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guerrilla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warfare </a:t>
            </a:r>
            <a:r>
              <a:rPr lang="en-US" sz="2000" b="1" smtClean="0">
                <a:solidFill>
                  <a:srgbClr val="FFFF00"/>
                </a:solidFill>
                <a:latin typeface="Charter Black"/>
                <a:cs typeface="Charter Black"/>
              </a:rPr>
              <a:t>tactics </a:t>
            </a:r>
            <a:r>
              <a:rPr lang="en-US" sz="2000" b="1" smtClean="0">
                <a:solidFill>
                  <a:srgbClr val="FFFF00"/>
                </a:solidFill>
                <a:latin typeface="Charter Black"/>
                <a:cs typeface="Charter Black"/>
              </a:rPr>
              <a:t>used by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natives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and French</a:t>
            </a: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endParaRPr lang="en-US" sz="2000" b="1" dirty="0">
              <a:solidFill>
                <a:srgbClr val="FFFF00"/>
              </a:solidFill>
              <a:latin typeface="Charter Black"/>
              <a:cs typeface="Charter Black"/>
            </a:endParaRPr>
          </a:p>
          <a:p>
            <a:pPr marL="342900" indent="-342900" algn="ctr">
              <a:lnSpc>
                <a:spcPct val="130000"/>
              </a:lnSpc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Colonists learn to </a:t>
            </a:r>
            <a:r>
              <a:rPr lang="en-US" sz="2000" b="1" u="sng" dirty="0" smtClean="0">
                <a:solidFill>
                  <a:srgbClr val="FFFFFF"/>
                </a:solidFill>
                <a:latin typeface="Charter Black"/>
                <a:cs typeface="Charter Black"/>
              </a:rPr>
              <a:t>fight</a:t>
            </a:r>
            <a:r>
              <a:rPr lang="en-US" sz="2000" b="1" dirty="0" smtClean="0">
                <a:solidFill>
                  <a:srgbClr val="FFFFFF"/>
                </a:solidFill>
                <a:latin typeface="Charter Black"/>
                <a:cs typeface="Charter Blac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arter Black"/>
                <a:cs typeface="Charter Black"/>
              </a:rPr>
              <a:t>as one!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19" y="2511777"/>
            <a:ext cx="4940260" cy="33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268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The French and Indian War was fought between the  Colonists &amp; the British VS.  The French &amp; Native Americans</vt:lpstr>
      <vt:lpstr>The French and Indian War was caused by: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for T25:  What sort of things can cause a war? (Try to list at least 4 things.  Keep your answers general [one-word answers]).</dc:title>
  <dc:creator>Mr. Garber</dc:creator>
  <cp:lastModifiedBy>c g</cp:lastModifiedBy>
  <cp:revision>23</cp:revision>
  <dcterms:created xsi:type="dcterms:W3CDTF">2012-09-24T22:01:08Z</dcterms:created>
  <dcterms:modified xsi:type="dcterms:W3CDTF">2015-10-17T17:46:20Z</dcterms:modified>
</cp:coreProperties>
</file>