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9006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8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4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1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33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31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17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6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4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88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8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14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98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16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29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55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542100" y="626050"/>
            <a:ext cx="6494400" cy="44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94850" y="632375"/>
            <a:ext cx="8960700" cy="30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69550" y="632375"/>
            <a:ext cx="7139400" cy="44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32775" y="373100"/>
            <a:ext cx="8897400" cy="45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32775" y="373100"/>
            <a:ext cx="8897400" cy="45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32775" y="113825"/>
            <a:ext cx="8897400" cy="48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32775" y="113825"/>
            <a:ext cx="8897400" cy="48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6077025" y="486925"/>
            <a:ext cx="2162700" cy="86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6089675" y="2428275"/>
            <a:ext cx="2143800" cy="8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6089675" y="4040825"/>
            <a:ext cx="2150100" cy="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126475" y="467950"/>
            <a:ext cx="4369500" cy="44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4623225" y="467950"/>
            <a:ext cx="4407000" cy="44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727225" y="4047125"/>
            <a:ext cx="2295600" cy="9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3427425" y="4053450"/>
            <a:ext cx="2301900" cy="9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6121300" y="4059775"/>
            <a:ext cx="2295600" cy="9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5596425" y="1644150"/>
            <a:ext cx="2491500" cy="9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5602750" y="3591825"/>
            <a:ext cx="2485200" cy="9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26475" y="467950"/>
            <a:ext cx="4369500" cy="44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4623225" y="809425"/>
            <a:ext cx="4407000" cy="41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26475" y="423675"/>
            <a:ext cx="8916300" cy="45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94850" y="632375"/>
            <a:ext cx="8005800" cy="44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4850" y="632375"/>
            <a:ext cx="6918000" cy="44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Correna Gilstrap</dc:creator>
  <cp:lastModifiedBy>Correna Gilstrap</cp:lastModifiedBy>
  <cp:revision>1</cp:revision>
  <dcterms:modified xsi:type="dcterms:W3CDTF">2016-10-11T16:56:44Z</dcterms:modified>
</cp:coreProperties>
</file>